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E-mail Writing Workshop</a:t>
            </a:r>
            <a:br>
              <a:rPr lang="en-US" dirty="0" smtClean="0"/>
            </a:br>
            <a:r>
              <a:rPr lang="en-US" dirty="0" smtClean="0"/>
              <a:t>SEAMEO May 31</a:t>
            </a:r>
            <a:r>
              <a:rPr lang="en-US" baseline="30000" dirty="0" smtClean="0"/>
              <a:t>st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</a:t>
            </a:r>
          </a:p>
          <a:p>
            <a:r>
              <a:rPr lang="en-US" dirty="0" err="1" smtClean="0"/>
              <a:t>Kaan</a:t>
            </a:r>
            <a:r>
              <a:rPr lang="en-US" dirty="0" smtClean="0"/>
              <a:t> </a:t>
            </a:r>
            <a:r>
              <a:rPr lang="en-US" dirty="0" err="1" smtClean="0"/>
              <a:t>Ustun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4. Thanking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It’s polite to thank someone who does something for you, and it’s nice to be thanked. However, beware of never-ending thank you/you’re welcome chains. Make sure your reader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wants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 be thanked. Some don’t! If you don’t want your inbox cluttered up with thank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you’s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use NRN (no response necessary) in your subject line. And remember to let people know what it means the first few times you use it.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5. Apologizing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If you’re apologizing for a big blunder, maybe email isn’t the best medium. Pick up the phone, or pay a visit instead.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6. Connecting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is one thing email excels at. The best emails have a friendly tone and use the beginnings and endings to make a personal connection.</a:t>
            </a:r>
          </a:p>
          <a:p>
            <a:pPr>
              <a:buNone/>
            </a:pPr>
            <a:r>
              <a:rPr lang="en-US" dirty="0" smtClean="0"/>
              <a:t> 			( </a:t>
            </a:r>
            <a:r>
              <a:rPr lang="en-US" dirty="0" err="1" smtClean="0"/>
              <a:t>Zakir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r>
              <a:rPr lang="en-US" dirty="0" smtClean="0"/>
              <a:t>, M.A.)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Workshop Outline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What is an E-mail? What is a Business Letter?</a:t>
            </a:r>
          </a:p>
          <a:p>
            <a:r>
              <a:rPr lang="en-US" dirty="0" smtClean="0"/>
              <a:t>Needs and Goals of an E-mail</a:t>
            </a:r>
          </a:p>
          <a:p>
            <a:r>
              <a:rPr lang="en-US" dirty="0" smtClean="0"/>
              <a:t>Common idioms, expressions and language usage in E-mails</a:t>
            </a:r>
          </a:p>
          <a:p>
            <a:r>
              <a:rPr lang="en-US" dirty="0" smtClean="0"/>
              <a:t>Examples &amp; Exercises</a:t>
            </a:r>
          </a:p>
          <a:p>
            <a:r>
              <a:rPr lang="en-US" dirty="0" smtClean="0"/>
              <a:t>Questions &amp; Answers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Full Name</a:t>
            </a:r>
          </a:p>
          <a:p>
            <a:r>
              <a:rPr lang="en-US" dirty="0" smtClean="0"/>
              <a:t>Area of Business Writing </a:t>
            </a:r>
          </a:p>
          <a:p>
            <a:r>
              <a:rPr lang="en-US" dirty="0" smtClean="0"/>
              <a:t>One concern in Business Writing – Communication – Memos – Friendly Mails</a:t>
            </a:r>
          </a:p>
          <a:p>
            <a:r>
              <a:rPr lang="en-US" dirty="0" smtClean="0"/>
              <a:t>Types of E-mails</a:t>
            </a:r>
          </a:p>
          <a:p>
            <a:r>
              <a:rPr lang="en-US" dirty="0" smtClean="0"/>
              <a:t>Writing Process: </a:t>
            </a:r>
          </a:p>
          <a:p>
            <a:pPr lvl="1"/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Drafting</a:t>
            </a:r>
          </a:p>
          <a:p>
            <a:pPr lvl="1"/>
            <a:r>
              <a:rPr lang="en-US" dirty="0" smtClean="0"/>
              <a:t>Reviewing</a:t>
            </a:r>
          </a:p>
          <a:p>
            <a:pPr lvl="1"/>
            <a:r>
              <a:rPr lang="en-US" dirty="0" smtClean="0"/>
              <a:t>Editing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an E-mail? What is a Business Letter?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An E-mail is…? A Business E-mail is…?</a:t>
            </a:r>
          </a:p>
          <a:p>
            <a:r>
              <a:rPr lang="en-US" dirty="0" smtClean="0"/>
              <a:t>What do you know? What is your experience?</a:t>
            </a:r>
          </a:p>
          <a:p>
            <a:r>
              <a:rPr lang="en-US" dirty="0" smtClean="0"/>
              <a:t>What are the most important aspect of writing for you?</a:t>
            </a:r>
          </a:p>
          <a:p>
            <a:r>
              <a:rPr lang="en-US" dirty="0" smtClean="0"/>
              <a:t>Communication of message</a:t>
            </a:r>
          </a:p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Exhortation to the reader</a:t>
            </a:r>
          </a:p>
          <a:p>
            <a:pPr lvl="1"/>
            <a:r>
              <a:rPr lang="en-US" dirty="0" smtClean="0"/>
              <a:t>Sign off</a:t>
            </a:r>
          </a:p>
          <a:p>
            <a:pPr lvl="1"/>
            <a:r>
              <a:rPr lang="en-US" dirty="0" smtClean="0"/>
              <a:t>Information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Needs and goals of an E-mail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write an e-mail?</a:t>
            </a:r>
          </a:p>
          <a:p>
            <a:r>
              <a:rPr lang="en-US" dirty="0" smtClean="0"/>
              <a:t>Who writes an e-mail?</a:t>
            </a:r>
          </a:p>
          <a:p>
            <a:r>
              <a:rPr lang="en-US" dirty="0" smtClean="0"/>
              <a:t>When do we write an e-mail?</a:t>
            </a:r>
          </a:p>
          <a:p>
            <a:endParaRPr lang="en-US" dirty="0" smtClean="0"/>
          </a:p>
          <a:p>
            <a:r>
              <a:rPr lang="en-US" dirty="0" smtClean="0"/>
              <a:t>Group work, questions and answers.</a:t>
            </a:r>
          </a:p>
          <a:p>
            <a:endParaRPr lang="en-US" dirty="0" smtClean="0"/>
          </a:p>
          <a:p>
            <a:r>
              <a:rPr lang="en-US" dirty="0" smtClean="0"/>
              <a:t>Other ideas: Brainstorming, organizing ideas, drafting, actual writing, proofreading, editing.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Stages to write an e-mail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1: Choose a topic (Tourism, business,…)</a:t>
            </a:r>
          </a:p>
          <a:p>
            <a:r>
              <a:rPr lang="en-US" dirty="0" smtClean="0"/>
              <a:t>Stage 2: Information gathering</a:t>
            </a:r>
          </a:p>
          <a:p>
            <a:r>
              <a:rPr lang="en-US" dirty="0" smtClean="0"/>
              <a:t>Stage 3: Planning e-mail (Inclusion, conclusion)</a:t>
            </a:r>
          </a:p>
          <a:p>
            <a:r>
              <a:rPr lang="en-US" dirty="0" smtClean="0"/>
              <a:t>Stage 4: Draft</a:t>
            </a:r>
          </a:p>
          <a:p>
            <a:r>
              <a:rPr lang="en-US" dirty="0" smtClean="0"/>
              <a:t>Stage 5: Checking effectiveness, correctness and mistakes</a:t>
            </a:r>
          </a:p>
          <a:p>
            <a:r>
              <a:rPr lang="en-US" dirty="0" smtClean="0"/>
              <a:t>Stage 6: Final e-mail</a:t>
            </a:r>
          </a:p>
          <a:p>
            <a:pPr lvl="1">
              <a:buNone/>
            </a:pPr>
            <a:r>
              <a:rPr lang="en-US" dirty="0" smtClean="0"/>
              <a:t>(Harmer, 2007, p.117)</a:t>
            </a:r>
          </a:p>
          <a:p>
            <a:pPr lvl="1">
              <a:buNone/>
            </a:pPr>
            <a:r>
              <a:rPr lang="en-US" dirty="0" smtClean="0"/>
              <a:t>If not sure 		      Feedback from someone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4600" y="5867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idioms, expressions, and language usage in English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 writing</a:t>
            </a:r>
          </a:p>
          <a:p>
            <a:r>
              <a:rPr lang="en-US" dirty="0" smtClean="0"/>
              <a:t>Chapter I : The layout</a:t>
            </a:r>
          </a:p>
          <a:p>
            <a:r>
              <a:rPr lang="en-US" dirty="0" smtClean="0"/>
              <a:t>Chapter II: Enquiries and replies</a:t>
            </a:r>
          </a:p>
          <a:p>
            <a:r>
              <a:rPr lang="en-US" dirty="0" smtClean="0"/>
              <a:t>Chapter III: Quotations and orders</a:t>
            </a:r>
          </a:p>
          <a:p>
            <a:r>
              <a:rPr lang="en-US" dirty="0" smtClean="0"/>
              <a:t>Chapter IV: Complaints and replies</a:t>
            </a:r>
          </a:p>
          <a:p>
            <a:r>
              <a:rPr lang="en-US" dirty="0" err="1" smtClean="0"/>
              <a:t>Annexe</a:t>
            </a:r>
            <a:endParaRPr lang="en-US" dirty="0" smtClean="0"/>
          </a:p>
          <a:p>
            <a:r>
              <a:rPr lang="en-US" dirty="0" smtClean="0"/>
              <a:t>Exercises</a:t>
            </a:r>
          </a:p>
          <a:p>
            <a:pPr lvl="1">
              <a:buNone/>
            </a:pPr>
            <a:r>
              <a:rPr lang="en-US" dirty="0" smtClean="0"/>
              <a:t> ( Beatrice Gay 23, Letter Writing script document)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 &amp; Exercises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1. Requesting</a:t>
            </a:r>
            <a:br>
              <a:rPr lang="en-US" sz="3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Make sure your tone is appropriate for your reader. Consider your relationship: are you asking for something from a friend, your boss or your direct report? Every relationship will require a different tone. Always be polite and follow up gently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It’s best to ask for one thing, or several things related to that one thing. Keep your focus clear. If you are requesting several unrelated things, write separate emails.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Make sure your request stands out. Put it up front—don’t bury it at the end of your message. Be direct and respectful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. Responding</a:t>
            </a:r>
            <a:br>
              <a:rPr lang="en-US" sz="3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Put your response up front, even if it’s bad news. If you are embedding several responses, use a different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If the email will be printed and filed, the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won’t show up, so use a different font.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If you need time to respond, let the reader know. Use an out-of-office auto responder if you are away for a day or more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. Informing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Email is ideal for sharing information. To let your reader know it’s just information and there’s no need to act, use an FYI in the subject line. Being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cc’d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in an email similarly means you need to know about but not act upon the message.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293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E-mail Writing Workshop SEAMEO May 31st 2012</vt:lpstr>
      <vt:lpstr>Workshop Outline</vt:lpstr>
      <vt:lpstr>Introduction</vt:lpstr>
      <vt:lpstr>What is an E-mail? What is a Business Letter? </vt:lpstr>
      <vt:lpstr>Needs and goals of an E-mail</vt:lpstr>
      <vt:lpstr>Stages to write an e-mail</vt:lpstr>
      <vt:lpstr>Common idioms, expressions, and language usage in English</vt:lpstr>
      <vt:lpstr>Examples &amp; Exercises</vt:lpstr>
      <vt:lpstr>Conclusion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 Writing Workshop SEAMEO May 31st 2012</dc:title>
  <dc:creator/>
  <cp:lastModifiedBy> </cp:lastModifiedBy>
  <cp:revision>16</cp:revision>
  <dcterms:created xsi:type="dcterms:W3CDTF">2006-08-16T00:00:00Z</dcterms:created>
  <dcterms:modified xsi:type="dcterms:W3CDTF">2012-05-29T01:20:47Z</dcterms:modified>
</cp:coreProperties>
</file>