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  <p:sldId id="264" r:id="rId7"/>
    <p:sldId id="261" r:id="rId8"/>
    <p:sldId id="265" r:id="rId9"/>
    <p:sldId id="266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fall.com/" TargetMode="External"/><Relationship Id="rId2" Type="http://schemas.openxmlformats.org/officeDocument/2006/relationships/hyperlink" Target="http://www.everythingesl.net/inservices/elementary_sites_ells_71638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sl-lab.com/" TargetMode="External"/><Relationship Id="rId4" Type="http://schemas.openxmlformats.org/officeDocument/2006/relationships/hyperlink" Target="http://www.storylineonline.net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bogglesworldesl.com/consonantblends.htm" TargetMode="External"/><Relationship Id="rId3" Type="http://schemas.openxmlformats.org/officeDocument/2006/relationships/hyperlink" Target="http://www.esolcourses.com/content/topicsmenu/listening.html" TargetMode="External"/><Relationship Id="rId7" Type="http://schemas.openxmlformats.org/officeDocument/2006/relationships/hyperlink" Target="http://usefulenglish.ru/phonetics/english-consonant-sounds" TargetMode="External"/><Relationship Id="rId2" Type="http://schemas.openxmlformats.org/officeDocument/2006/relationships/hyperlink" Target="http://www.manythings.org/repea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ps.schoolspecialty.com/downloads/articles/prefix-suffixwordlist.pdf" TargetMode="External"/><Relationship Id="rId5" Type="http://schemas.openxmlformats.org/officeDocument/2006/relationships/hyperlink" Target="http://www.youtube.com/watch?v=Ag4qoNzEH4w" TargetMode="External"/><Relationship Id="rId4" Type="http://schemas.openxmlformats.org/officeDocument/2006/relationships/hyperlink" Target="http://www.youtube.com/watch?v=UE85baiC9_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akeielts.britishcouncil.org/" TargetMode="External"/><Relationship Id="rId2" Type="http://schemas.openxmlformats.org/officeDocument/2006/relationships/hyperlink" Target="http://www.elllo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ustralianetwork.com/passpor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to make use of Internet in English Learning workshop.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Saturday, June 23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2012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Ustun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“Just like other materials and resources, as long as you are aware of its limitations, technology can offer so much!”</a:t>
            </a:r>
          </a:p>
          <a:p>
            <a:pPr lvl="1">
              <a:buNone/>
            </a:pPr>
            <a:r>
              <a:rPr lang="en-US" dirty="0" smtClean="0"/>
              <a:t>		(</a:t>
            </a:r>
            <a:r>
              <a:rPr lang="en-US" dirty="0" err="1" smtClean="0"/>
              <a:t>Sasayama</a:t>
            </a:r>
            <a:r>
              <a:rPr lang="en-US" dirty="0" smtClean="0"/>
              <a:t>, 2012)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Workshop Outline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What is the internet? Where to look? Why to look?</a:t>
            </a:r>
          </a:p>
          <a:p>
            <a:r>
              <a:rPr lang="en-US" dirty="0" smtClean="0"/>
              <a:t>English learning: Reading – Writing – Speaking – Listening</a:t>
            </a:r>
          </a:p>
          <a:p>
            <a:r>
              <a:rPr lang="en-US" dirty="0" smtClean="0"/>
              <a:t>Reasons for learning</a:t>
            </a:r>
          </a:p>
          <a:p>
            <a:r>
              <a:rPr lang="en-US" dirty="0" smtClean="0"/>
              <a:t>World English &amp; Accents</a:t>
            </a:r>
          </a:p>
          <a:p>
            <a:r>
              <a:rPr lang="en-US" dirty="0" smtClean="0"/>
              <a:t>Some websites</a:t>
            </a:r>
          </a:p>
          <a:p>
            <a:r>
              <a:rPr lang="en-US" dirty="0" smtClean="0"/>
              <a:t>Questions &amp; Conclusion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English &amp; Internet</a:t>
            </a:r>
          </a:p>
          <a:p>
            <a:r>
              <a:rPr lang="en-US" dirty="0" smtClean="0"/>
              <a:t>Language Learning Technology</a:t>
            </a:r>
          </a:p>
          <a:p>
            <a:r>
              <a:rPr lang="en-US" dirty="0" smtClean="0"/>
              <a:t>What does technology include?</a:t>
            </a:r>
          </a:p>
          <a:p>
            <a:pPr lvl="1"/>
            <a:r>
              <a:rPr lang="en-US" dirty="0" err="1" smtClean="0"/>
              <a:t>Youtube</a:t>
            </a:r>
            <a:r>
              <a:rPr lang="en-US" dirty="0" smtClean="0"/>
              <a:t>, </a:t>
            </a:r>
            <a:r>
              <a:rPr lang="en-US" dirty="0" err="1" smtClean="0"/>
              <a:t>Facebook</a:t>
            </a:r>
            <a:r>
              <a:rPr lang="en-US" dirty="0" smtClean="0"/>
              <a:t>, online games, Skype,…</a:t>
            </a:r>
          </a:p>
          <a:p>
            <a:r>
              <a:rPr lang="en-US" dirty="0" smtClean="0"/>
              <a:t>What is your experience?</a:t>
            </a:r>
          </a:p>
          <a:p>
            <a:pPr lvl="1"/>
            <a:r>
              <a:rPr lang="en-US" dirty="0" smtClean="0"/>
              <a:t>Do you use technology to learn L2? How?</a:t>
            </a:r>
            <a:endParaRPr lang="en-US" dirty="0"/>
          </a:p>
        </p:txBody>
      </p:sp>
      <p:pic>
        <p:nvPicPr>
          <p:cNvPr id="1026" name="Picture 2" descr="C:\Documents and Settings\Kaan.PC785018295244\Desktop\Spring 2012\Workshops HCMC\Internet Workshop\internet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905000"/>
            <a:ext cx="3581400" cy="4419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429000" y="6248400"/>
            <a:ext cx="55194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http://newstechnolgy.blogspot.com/2010/08/internet-becomes-musical-showcase.html</a:t>
            </a:r>
            <a:endParaRPr lang="en-US" sz="1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7391400" cy="781048"/>
          </a:xfrm>
        </p:spPr>
        <p:txBody>
          <a:bodyPr/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What? Where? Why?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04800" y="1219200"/>
            <a:ext cx="3124200" cy="5410200"/>
          </a:xfrm>
        </p:spPr>
        <p:txBody>
          <a:bodyPr>
            <a:noAutofit/>
          </a:bodyPr>
          <a:lstStyle/>
          <a:p>
            <a:r>
              <a:rPr lang="en-US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What is the Internet?</a:t>
            </a:r>
          </a:p>
          <a:p>
            <a:r>
              <a:rPr lang="en-US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Where to look?</a:t>
            </a:r>
          </a:p>
          <a:p>
            <a:r>
              <a:rPr lang="en-US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How to look?</a:t>
            </a:r>
          </a:p>
          <a:p>
            <a:endParaRPr lang="en-US" sz="1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Advantages?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Visual Aides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Interaction with others</a:t>
            </a:r>
          </a:p>
          <a:p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Input/Output</a:t>
            </a:r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Disadvantages?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Motivation?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Technology failure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Too much information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Documents and Settings\Kaan.PC785018295244\Desktop\Spring 2012\Workshops HCMC\Internet Workshop\broadband-Intern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286000"/>
            <a:ext cx="4876800" cy="316928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733800" y="5562600"/>
            <a:ext cx="49327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http://theredwineyard.blogspot.com/2012/04/benefits-of-internet-providers.html</a:t>
            </a:r>
            <a:endParaRPr lang="en-US" sz="105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English Learning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</a:p>
          <a:p>
            <a:r>
              <a:rPr lang="en-US" dirty="0" smtClean="0"/>
              <a:t>Writing</a:t>
            </a:r>
          </a:p>
          <a:p>
            <a:r>
              <a:rPr lang="en-US" dirty="0" smtClean="0"/>
              <a:t>Speaking</a:t>
            </a:r>
          </a:p>
          <a:p>
            <a:r>
              <a:rPr lang="en-US" dirty="0" smtClean="0"/>
              <a:t>Listening</a:t>
            </a:r>
          </a:p>
          <a:p>
            <a:endParaRPr lang="en-US" dirty="0" smtClean="0"/>
          </a:p>
          <a:p>
            <a:r>
              <a:rPr lang="en-US" dirty="0" smtClean="0"/>
              <a:t>Level?</a:t>
            </a:r>
          </a:p>
          <a:p>
            <a:r>
              <a:rPr lang="en-US" dirty="0" smtClean="0"/>
              <a:t>Active? Passive?</a:t>
            </a:r>
          </a:p>
          <a:p>
            <a:r>
              <a:rPr lang="en-US" dirty="0" smtClean="0"/>
              <a:t>Alone or in group?</a:t>
            </a:r>
          </a:p>
          <a:p>
            <a:r>
              <a:rPr lang="en-US" dirty="0" smtClean="0"/>
              <a:t>Class or self learning?</a:t>
            </a:r>
            <a:endParaRPr lang="en-US" dirty="0"/>
          </a:p>
        </p:txBody>
      </p:sp>
      <p:pic>
        <p:nvPicPr>
          <p:cNvPr id="3074" name="Picture 2" descr="C:\Documents and Settings\Kaan.PC785018295244\Desktop\Spring 2012\Workshops HCMC\Internet Workshop\0511-0805-1218-206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360835"/>
            <a:ext cx="4038600" cy="355396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800600" y="5943600"/>
            <a:ext cx="396134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http://www.school-clipart.com/_pages/0511-0805-1218-2060.html</a:t>
            </a:r>
            <a:endParaRPr lang="en-US" sz="105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Reasons for learning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i="1" dirty="0" smtClean="0"/>
              <a:t>pleasure</a:t>
            </a:r>
          </a:p>
          <a:p>
            <a:r>
              <a:rPr lang="en-US" dirty="0" smtClean="0"/>
              <a:t>For </a:t>
            </a:r>
            <a:r>
              <a:rPr lang="en-US" i="1" dirty="0" smtClean="0"/>
              <a:t>business</a:t>
            </a:r>
          </a:p>
          <a:p>
            <a:r>
              <a:rPr lang="en-US" dirty="0" smtClean="0"/>
              <a:t>The importance of student </a:t>
            </a:r>
            <a:r>
              <a:rPr lang="en-US" i="1" dirty="0" smtClean="0"/>
              <a:t>motivation</a:t>
            </a:r>
          </a:p>
          <a:p>
            <a:r>
              <a:rPr lang="en-US" dirty="0" smtClean="0"/>
              <a:t>Different </a:t>
            </a:r>
            <a:r>
              <a:rPr lang="en-US" i="1" dirty="0" smtClean="0"/>
              <a:t>contexts </a:t>
            </a:r>
            <a:r>
              <a:rPr lang="en-US" dirty="0" smtClean="0"/>
              <a:t>for learning</a:t>
            </a:r>
          </a:p>
          <a:p>
            <a:r>
              <a:rPr lang="en-US" dirty="0" smtClean="0"/>
              <a:t>Learner differences</a:t>
            </a:r>
          </a:p>
          <a:p>
            <a:r>
              <a:rPr lang="en-US" i="1" dirty="0" smtClean="0"/>
              <a:t>Responsibility</a:t>
            </a:r>
            <a:r>
              <a:rPr lang="en-US" dirty="0" smtClean="0"/>
              <a:t> for learning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Some English Learning Sites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r>
              <a:rPr lang="en-US" dirty="0" smtClean="0"/>
              <a:t>General website</a:t>
            </a:r>
          </a:p>
          <a:p>
            <a:pPr lvl="1"/>
            <a:r>
              <a:rPr lang="en-US" dirty="0" smtClean="0">
                <a:hlinkClick r:id="rId2"/>
              </a:rPr>
              <a:t>http://www.everythingesl.net/inservices/elementary_sites_ells_71638.php</a:t>
            </a:r>
            <a:endParaRPr lang="en-US" dirty="0" smtClean="0"/>
          </a:p>
          <a:p>
            <a:r>
              <a:rPr lang="en-US" dirty="0" smtClean="0"/>
              <a:t>Reading</a:t>
            </a:r>
          </a:p>
          <a:p>
            <a:pPr lvl="1"/>
            <a:r>
              <a:rPr lang="en-US" dirty="0" smtClean="0">
                <a:hlinkClick r:id="rId3"/>
              </a:rPr>
              <a:t>http://www.starfall.com/</a:t>
            </a:r>
            <a:endParaRPr lang="en-US" dirty="0" smtClean="0"/>
          </a:p>
          <a:p>
            <a:r>
              <a:rPr lang="en-US" dirty="0" smtClean="0"/>
              <a:t>Writing</a:t>
            </a:r>
          </a:p>
          <a:p>
            <a:r>
              <a:rPr lang="en-US" dirty="0" smtClean="0"/>
              <a:t>Speaking</a:t>
            </a:r>
          </a:p>
          <a:p>
            <a:r>
              <a:rPr lang="en-US" dirty="0" smtClean="0"/>
              <a:t>Listening</a:t>
            </a:r>
          </a:p>
          <a:p>
            <a:pPr lvl="1"/>
            <a:r>
              <a:rPr lang="en-US" dirty="0" smtClean="0">
                <a:hlinkClick r:id="rId4"/>
              </a:rPr>
              <a:t>http://www.storylineonline.net/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http://www.esl-lab.com/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More websites…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http://www.manythings.org/repeat/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http://www.esolcourses.com/content/topicsmenu/listening.html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http://www.youtube.com/watch?v=UE85baiC9_M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http://www.youtube.com/watch?v=Ag4qoNzEH4w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http://eps.schoolspecialty.com/downloads/articles/prefix-suffixwordlist.pdf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http://usefulenglish.ru/phonetics/english-consonant-sounds</a:t>
            </a:r>
            <a:endParaRPr lang="en-US" dirty="0" smtClean="0"/>
          </a:p>
          <a:p>
            <a:r>
              <a:rPr lang="en-US" u="sng" dirty="0" smtClean="0">
                <a:hlinkClick r:id="rId8"/>
              </a:rPr>
              <a:t>http://bogglesworldesl.com/consonantblends.htm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Nicola Gray’s sites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http://www.elllo.org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http://takeielts.britishcouncil.org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http://australianetwork.com/passport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But it is about practice, practice, practice</a:t>
            </a:r>
          </a:p>
          <a:p>
            <a:r>
              <a:rPr lang="en-US" dirty="0" smtClean="0"/>
              <a:t>Human Interaction is….% ?</a:t>
            </a:r>
          </a:p>
          <a:p>
            <a:endParaRPr lang="en-US" dirty="0" smtClean="0"/>
          </a:p>
          <a:p>
            <a:r>
              <a:rPr lang="en-US" dirty="0" smtClean="0"/>
              <a:t>To improve listening 		Improve speaking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962400" y="55626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165</TotalTime>
  <Words>290</Words>
  <Application>Microsoft Office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How to make use of Internet in English Learning workshop.</vt:lpstr>
      <vt:lpstr>Workshop Outline</vt:lpstr>
      <vt:lpstr>Introduction</vt:lpstr>
      <vt:lpstr>What? Where? Why?</vt:lpstr>
      <vt:lpstr>English Learning</vt:lpstr>
      <vt:lpstr>Reasons for learning</vt:lpstr>
      <vt:lpstr>Some English Learning Sites</vt:lpstr>
      <vt:lpstr>More websites…</vt:lpstr>
      <vt:lpstr>Nicola Gray’s sites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use of Internet in English Learning workshop.</dc:title>
  <dc:creator/>
  <cp:lastModifiedBy> </cp:lastModifiedBy>
  <cp:revision>18</cp:revision>
  <dcterms:created xsi:type="dcterms:W3CDTF">2006-08-16T00:00:00Z</dcterms:created>
  <dcterms:modified xsi:type="dcterms:W3CDTF">2012-06-18T01:57:38Z</dcterms:modified>
</cp:coreProperties>
</file>